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186112"/>
            <a:ext cx="54864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4680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149080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820412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56612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9535" y="567282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9566" y="6170535"/>
            <a:ext cx="29649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52700"/>
            <a:ext cx="107061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1297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8790" y="321297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35" y="321297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380328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8790" y="380328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35" y="3803285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33537"/>
            <a:ext cx="113823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249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9868" y="417756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33537"/>
            <a:ext cx="114395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30243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59546"/>
            <a:ext cx="7128792" cy="18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